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02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D20B-244F-42AF-B13D-D428283EDE82}" type="datetimeFigureOut">
              <a:rPr lang="fr-FR" smtClean="0"/>
              <a:t>30/01/15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76A26-8647-43A0-9E75-5FC020FF325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D20B-244F-42AF-B13D-D428283EDE82}" type="datetimeFigureOut">
              <a:rPr lang="fr-FR" smtClean="0"/>
              <a:t>30/01/15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76A26-8647-43A0-9E75-5FC020FF325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D20B-244F-42AF-B13D-D428283EDE82}" type="datetimeFigureOut">
              <a:rPr lang="fr-FR" smtClean="0"/>
              <a:t>30/01/15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76A26-8647-43A0-9E75-5FC020FF325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D20B-244F-42AF-B13D-D428283EDE82}" type="datetimeFigureOut">
              <a:rPr lang="fr-FR" smtClean="0"/>
              <a:t>30/01/15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76A26-8647-43A0-9E75-5FC020FF325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D20B-244F-42AF-B13D-D428283EDE82}" type="datetimeFigureOut">
              <a:rPr lang="fr-FR" smtClean="0"/>
              <a:t>30/01/15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76A26-8647-43A0-9E75-5FC020FF325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D20B-244F-42AF-B13D-D428283EDE82}" type="datetimeFigureOut">
              <a:rPr lang="fr-FR" smtClean="0"/>
              <a:t>30/01/15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76A26-8647-43A0-9E75-5FC020FF325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D20B-244F-42AF-B13D-D428283EDE82}" type="datetimeFigureOut">
              <a:rPr lang="fr-FR" smtClean="0"/>
              <a:t>30/01/15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76A26-8647-43A0-9E75-5FC020FF325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D20B-244F-42AF-B13D-D428283EDE82}" type="datetimeFigureOut">
              <a:rPr lang="fr-FR" smtClean="0"/>
              <a:t>30/01/15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76A26-8647-43A0-9E75-5FC020FF325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D20B-244F-42AF-B13D-D428283EDE82}" type="datetimeFigureOut">
              <a:rPr lang="fr-FR" smtClean="0"/>
              <a:t>30/01/15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76A26-8647-43A0-9E75-5FC020FF325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D20B-244F-42AF-B13D-D428283EDE82}" type="datetimeFigureOut">
              <a:rPr lang="fr-FR" smtClean="0"/>
              <a:t>30/01/15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76A26-8647-43A0-9E75-5FC020FF325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D20B-244F-42AF-B13D-D428283EDE82}" type="datetimeFigureOut">
              <a:rPr lang="fr-FR" smtClean="0"/>
              <a:t>30/01/15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76A26-8647-43A0-9E75-5FC020FF325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8D20B-244F-42AF-B13D-D428283EDE82}" type="datetimeFigureOut">
              <a:rPr lang="fr-FR" smtClean="0"/>
              <a:t>30/01/15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276A26-8647-43A0-9E75-5FC020FF3254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necteur droit 5"/>
          <p:cNvCxnSpPr/>
          <p:nvPr/>
        </p:nvCxnSpPr>
        <p:spPr>
          <a:xfrm>
            <a:off x="1403648" y="5301208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/>
          <p:cNvCxnSpPr/>
          <p:nvPr/>
        </p:nvCxnSpPr>
        <p:spPr>
          <a:xfrm flipV="1">
            <a:off x="1691680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15"/>
          <p:cNvCxnSpPr/>
          <p:nvPr/>
        </p:nvCxnSpPr>
        <p:spPr>
          <a:xfrm flipV="1">
            <a:off x="1403648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6"/>
          <p:cNvCxnSpPr/>
          <p:nvPr/>
        </p:nvCxnSpPr>
        <p:spPr>
          <a:xfrm>
            <a:off x="1115616" y="5877272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17"/>
          <p:cNvCxnSpPr/>
          <p:nvPr/>
        </p:nvCxnSpPr>
        <p:spPr>
          <a:xfrm>
            <a:off x="1979712" y="5301208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18"/>
          <p:cNvCxnSpPr/>
          <p:nvPr/>
        </p:nvCxnSpPr>
        <p:spPr>
          <a:xfrm flipV="1">
            <a:off x="2267744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19"/>
          <p:cNvCxnSpPr/>
          <p:nvPr/>
        </p:nvCxnSpPr>
        <p:spPr>
          <a:xfrm flipV="1">
            <a:off x="1979712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20"/>
          <p:cNvCxnSpPr/>
          <p:nvPr/>
        </p:nvCxnSpPr>
        <p:spPr>
          <a:xfrm>
            <a:off x="1691680" y="5877272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21"/>
          <p:cNvCxnSpPr/>
          <p:nvPr/>
        </p:nvCxnSpPr>
        <p:spPr>
          <a:xfrm>
            <a:off x="2555776" y="5301208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/>
          <p:cNvCxnSpPr/>
          <p:nvPr/>
        </p:nvCxnSpPr>
        <p:spPr>
          <a:xfrm flipV="1">
            <a:off x="2843808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/>
          <p:cNvCxnSpPr/>
          <p:nvPr/>
        </p:nvCxnSpPr>
        <p:spPr>
          <a:xfrm flipV="1">
            <a:off x="2555776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/>
          <p:cNvCxnSpPr/>
          <p:nvPr/>
        </p:nvCxnSpPr>
        <p:spPr>
          <a:xfrm>
            <a:off x="2267744" y="5877272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/>
          <p:cNvCxnSpPr/>
          <p:nvPr/>
        </p:nvCxnSpPr>
        <p:spPr>
          <a:xfrm>
            <a:off x="3131840" y="5301208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/>
          <p:cNvCxnSpPr/>
          <p:nvPr/>
        </p:nvCxnSpPr>
        <p:spPr>
          <a:xfrm flipV="1">
            <a:off x="3419872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/>
          <p:cNvCxnSpPr/>
          <p:nvPr/>
        </p:nvCxnSpPr>
        <p:spPr>
          <a:xfrm flipV="1">
            <a:off x="3131840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/>
          <p:cNvCxnSpPr/>
          <p:nvPr/>
        </p:nvCxnSpPr>
        <p:spPr>
          <a:xfrm>
            <a:off x="2843808" y="5877272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/>
          <p:cNvCxnSpPr/>
          <p:nvPr/>
        </p:nvCxnSpPr>
        <p:spPr>
          <a:xfrm>
            <a:off x="3707904" y="5301208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/>
          <p:cNvCxnSpPr/>
          <p:nvPr/>
        </p:nvCxnSpPr>
        <p:spPr>
          <a:xfrm flipV="1">
            <a:off x="3995936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/>
          <p:cNvCxnSpPr/>
          <p:nvPr/>
        </p:nvCxnSpPr>
        <p:spPr>
          <a:xfrm flipV="1">
            <a:off x="3707904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/>
          <p:cNvCxnSpPr/>
          <p:nvPr/>
        </p:nvCxnSpPr>
        <p:spPr>
          <a:xfrm>
            <a:off x="3419872" y="5877272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cteur droit 33"/>
          <p:cNvCxnSpPr/>
          <p:nvPr/>
        </p:nvCxnSpPr>
        <p:spPr>
          <a:xfrm>
            <a:off x="4283968" y="5301208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eur droit 34"/>
          <p:cNvCxnSpPr/>
          <p:nvPr/>
        </p:nvCxnSpPr>
        <p:spPr>
          <a:xfrm flipV="1">
            <a:off x="4572000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cteur droit 35"/>
          <p:cNvCxnSpPr/>
          <p:nvPr/>
        </p:nvCxnSpPr>
        <p:spPr>
          <a:xfrm flipV="1">
            <a:off x="4283968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eur droit 36"/>
          <p:cNvCxnSpPr/>
          <p:nvPr/>
        </p:nvCxnSpPr>
        <p:spPr>
          <a:xfrm>
            <a:off x="3995936" y="5877272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eur droit 37"/>
          <p:cNvCxnSpPr/>
          <p:nvPr/>
        </p:nvCxnSpPr>
        <p:spPr>
          <a:xfrm>
            <a:off x="4860032" y="5301208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cteur droit 38"/>
          <p:cNvCxnSpPr/>
          <p:nvPr/>
        </p:nvCxnSpPr>
        <p:spPr>
          <a:xfrm flipV="1">
            <a:off x="5148064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cteur droit 39"/>
          <p:cNvCxnSpPr/>
          <p:nvPr/>
        </p:nvCxnSpPr>
        <p:spPr>
          <a:xfrm flipV="1">
            <a:off x="4860032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cteur droit 40"/>
          <p:cNvCxnSpPr/>
          <p:nvPr/>
        </p:nvCxnSpPr>
        <p:spPr>
          <a:xfrm>
            <a:off x="4572000" y="5877272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necteur droit 41"/>
          <p:cNvCxnSpPr/>
          <p:nvPr/>
        </p:nvCxnSpPr>
        <p:spPr>
          <a:xfrm>
            <a:off x="5436096" y="5301208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necteur droit 42"/>
          <p:cNvCxnSpPr/>
          <p:nvPr/>
        </p:nvCxnSpPr>
        <p:spPr>
          <a:xfrm flipV="1">
            <a:off x="5724128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necteur droit 43"/>
          <p:cNvCxnSpPr/>
          <p:nvPr/>
        </p:nvCxnSpPr>
        <p:spPr>
          <a:xfrm flipV="1">
            <a:off x="5436096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cteur droit 44"/>
          <p:cNvCxnSpPr/>
          <p:nvPr/>
        </p:nvCxnSpPr>
        <p:spPr>
          <a:xfrm>
            <a:off x="5148064" y="5877272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necteur droit 45"/>
          <p:cNvCxnSpPr/>
          <p:nvPr/>
        </p:nvCxnSpPr>
        <p:spPr>
          <a:xfrm>
            <a:off x="1259632" y="4149080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cteur droit 46"/>
          <p:cNvCxnSpPr/>
          <p:nvPr/>
        </p:nvCxnSpPr>
        <p:spPr>
          <a:xfrm flipV="1">
            <a:off x="1547664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necteur droit 47"/>
          <p:cNvCxnSpPr/>
          <p:nvPr/>
        </p:nvCxnSpPr>
        <p:spPr>
          <a:xfrm flipV="1">
            <a:off x="1259632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necteur droit 48"/>
          <p:cNvCxnSpPr/>
          <p:nvPr/>
        </p:nvCxnSpPr>
        <p:spPr>
          <a:xfrm>
            <a:off x="1115616" y="4725144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necteur droit 49"/>
          <p:cNvCxnSpPr/>
          <p:nvPr/>
        </p:nvCxnSpPr>
        <p:spPr>
          <a:xfrm>
            <a:off x="1835696" y="4149080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necteur droit 50"/>
          <p:cNvCxnSpPr/>
          <p:nvPr/>
        </p:nvCxnSpPr>
        <p:spPr>
          <a:xfrm flipV="1">
            <a:off x="2123728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necteur droit 51"/>
          <p:cNvCxnSpPr/>
          <p:nvPr/>
        </p:nvCxnSpPr>
        <p:spPr>
          <a:xfrm flipV="1">
            <a:off x="1835696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necteur droit 52"/>
          <p:cNvCxnSpPr/>
          <p:nvPr/>
        </p:nvCxnSpPr>
        <p:spPr>
          <a:xfrm>
            <a:off x="1547664" y="4725144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necteur droit 53"/>
          <p:cNvCxnSpPr/>
          <p:nvPr/>
        </p:nvCxnSpPr>
        <p:spPr>
          <a:xfrm>
            <a:off x="2411760" y="4149080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necteur droit 54"/>
          <p:cNvCxnSpPr/>
          <p:nvPr/>
        </p:nvCxnSpPr>
        <p:spPr>
          <a:xfrm flipV="1">
            <a:off x="2699792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necteur droit 55"/>
          <p:cNvCxnSpPr/>
          <p:nvPr/>
        </p:nvCxnSpPr>
        <p:spPr>
          <a:xfrm flipV="1">
            <a:off x="2411760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necteur droit 56"/>
          <p:cNvCxnSpPr/>
          <p:nvPr/>
        </p:nvCxnSpPr>
        <p:spPr>
          <a:xfrm>
            <a:off x="2123728" y="4725144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Connecteur droit 57"/>
          <p:cNvCxnSpPr/>
          <p:nvPr/>
        </p:nvCxnSpPr>
        <p:spPr>
          <a:xfrm>
            <a:off x="2987824" y="4149080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necteur droit 58"/>
          <p:cNvCxnSpPr/>
          <p:nvPr/>
        </p:nvCxnSpPr>
        <p:spPr>
          <a:xfrm flipV="1">
            <a:off x="3275856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necteur droit 59"/>
          <p:cNvCxnSpPr/>
          <p:nvPr/>
        </p:nvCxnSpPr>
        <p:spPr>
          <a:xfrm flipV="1">
            <a:off x="2987824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Connecteur droit 60"/>
          <p:cNvCxnSpPr/>
          <p:nvPr/>
        </p:nvCxnSpPr>
        <p:spPr>
          <a:xfrm>
            <a:off x="2699792" y="4725144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onnecteur droit 61"/>
          <p:cNvCxnSpPr/>
          <p:nvPr/>
        </p:nvCxnSpPr>
        <p:spPr>
          <a:xfrm>
            <a:off x="3563888" y="4149080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Connecteur droit 62"/>
          <p:cNvCxnSpPr/>
          <p:nvPr/>
        </p:nvCxnSpPr>
        <p:spPr>
          <a:xfrm flipV="1">
            <a:off x="3851920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necteur droit 63"/>
          <p:cNvCxnSpPr/>
          <p:nvPr/>
        </p:nvCxnSpPr>
        <p:spPr>
          <a:xfrm flipV="1">
            <a:off x="3563888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Connecteur droit 64"/>
          <p:cNvCxnSpPr/>
          <p:nvPr/>
        </p:nvCxnSpPr>
        <p:spPr>
          <a:xfrm>
            <a:off x="3275856" y="4725144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Connecteur droit 65"/>
          <p:cNvCxnSpPr/>
          <p:nvPr/>
        </p:nvCxnSpPr>
        <p:spPr>
          <a:xfrm>
            <a:off x="4139952" y="4149080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necteur droit 66"/>
          <p:cNvCxnSpPr/>
          <p:nvPr/>
        </p:nvCxnSpPr>
        <p:spPr>
          <a:xfrm flipV="1">
            <a:off x="4427984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necteur droit 67"/>
          <p:cNvCxnSpPr/>
          <p:nvPr/>
        </p:nvCxnSpPr>
        <p:spPr>
          <a:xfrm flipV="1">
            <a:off x="4139952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onnecteur droit 68"/>
          <p:cNvCxnSpPr/>
          <p:nvPr/>
        </p:nvCxnSpPr>
        <p:spPr>
          <a:xfrm>
            <a:off x="3851920" y="4725144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necteur droit 69"/>
          <p:cNvCxnSpPr/>
          <p:nvPr/>
        </p:nvCxnSpPr>
        <p:spPr>
          <a:xfrm>
            <a:off x="4716016" y="4149080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onnecteur droit 70"/>
          <p:cNvCxnSpPr/>
          <p:nvPr/>
        </p:nvCxnSpPr>
        <p:spPr>
          <a:xfrm flipV="1">
            <a:off x="5004048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Connecteur droit 71"/>
          <p:cNvCxnSpPr/>
          <p:nvPr/>
        </p:nvCxnSpPr>
        <p:spPr>
          <a:xfrm flipV="1">
            <a:off x="4716016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necteur droit 72"/>
          <p:cNvCxnSpPr/>
          <p:nvPr/>
        </p:nvCxnSpPr>
        <p:spPr>
          <a:xfrm>
            <a:off x="4427984" y="4725144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onnecteur droit 73"/>
          <p:cNvCxnSpPr/>
          <p:nvPr/>
        </p:nvCxnSpPr>
        <p:spPr>
          <a:xfrm>
            <a:off x="5292080" y="4149080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necteur droit 74"/>
          <p:cNvCxnSpPr/>
          <p:nvPr/>
        </p:nvCxnSpPr>
        <p:spPr>
          <a:xfrm flipV="1">
            <a:off x="5580112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Connecteur droit 75"/>
          <p:cNvCxnSpPr/>
          <p:nvPr/>
        </p:nvCxnSpPr>
        <p:spPr>
          <a:xfrm flipV="1">
            <a:off x="5292080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Connecteur droit 76"/>
          <p:cNvCxnSpPr/>
          <p:nvPr/>
        </p:nvCxnSpPr>
        <p:spPr>
          <a:xfrm>
            <a:off x="5004048" y="4725144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Connecteur droit 101"/>
          <p:cNvCxnSpPr/>
          <p:nvPr/>
        </p:nvCxnSpPr>
        <p:spPr>
          <a:xfrm>
            <a:off x="6012160" y="5301208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Connecteur droit 102"/>
          <p:cNvCxnSpPr/>
          <p:nvPr/>
        </p:nvCxnSpPr>
        <p:spPr>
          <a:xfrm flipV="1">
            <a:off x="6300192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Connecteur droit 103"/>
          <p:cNvCxnSpPr/>
          <p:nvPr/>
        </p:nvCxnSpPr>
        <p:spPr>
          <a:xfrm flipV="1">
            <a:off x="6012160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Connecteur droit 104"/>
          <p:cNvCxnSpPr/>
          <p:nvPr/>
        </p:nvCxnSpPr>
        <p:spPr>
          <a:xfrm>
            <a:off x="5724128" y="5877272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Connecteur droit 105"/>
          <p:cNvCxnSpPr/>
          <p:nvPr/>
        </p:nvCxnSpPr>
        <p:spPr>
          <a:xfrm>
            <a:off x="6588224" y="5301208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Connecteur droit 106"/>
          <p:cNvCxnSpPr/>
          <p:nvPr/>
        </p:nvCxnSpPr>
        <p:spPr>
          <a:xfrm flipV="1">
            <a:off x="6876256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Connecteur droit 107"/>
          <p:cNvCxnSpPr/>
          <p:nvPr/>
        </p:nvCxnSpPr>
        <p:spPr>
          <a:xfrm flipV="1">
            <a:off x="6588224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Connecteur droit 108"/>
          <p:cNvCxnSpPr/>
          <p:nvPr/>
        </p:nvCxnSpPr>
        <p:spPr>
          <a:xfrm>
            <a:off x="6300192" y="5877272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Connecteur droit 111"/>
          <p:cNvCxnSpPr/>
          <p:nvPr/>
        </p:nvCxnSpPr>
        <p:spPr>
          <a:xfrm>
            <a:off x="7164288" y="5301208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Connecteur droit 112"/>
          <p:cNvCxnSpPr/>
          <p:nvPr/>
        </p:nvCxnSpPr>
        <p:spPr>
          <a:xfrm flipV="1">
            <a:off x="7452320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Connecteur droit 113"/>
          <p:cNvCxnSpPr/>
          <p:nvPr/>
        </p:nvCxnSpPr>
        <p:spPr>
          <a:xfrm flipV="1">
            <a:off x="7164288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Connecteur droit 114"/>
          <p:cNvCxnSpPr/>
          <p:nvPr/>
        </p:nvCxnSpPr>
        <p:spPr>
          <a:xfrm>
            <a:off x="6876256" y="5877272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Connecteur droit 115"/>
          <p:cNvCxnSpPr/>
          <p:nvPr/>
        </p:nvCxnSpPr>
        <p:spPr>
          <a:xfrm>
            <a:off x="7740352" y="5301208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Connecteur droit 116"/>
          <p:cNvCxnSpPr/>
          <p:nvPr/>
        </p:nvCxnSpPr>
        <p:spPr>
          <a:xfrm flipV="1">
            <a:off x="8028384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Connecteur droit 117"/>
          <p:cNvCxnSpPr/>
          <p:nvPr/>
        </p:nvCxnSpPr>
        <p:spPr>
          <a:xfrm flipV="1">
            <a:off x="7740352" y="530120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Connecteur droit 118"/>
          <p:cNvCxnSpPr/>
          <p:nvPr/>
        </p:nvCxnSpPr>
        <p:spPr>
          <a:xfrm>
            <a:off x="7452320" y="5877272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Connecteur droit 119"/>
          <p:cNvCxnSpPr/>
          <p:nvPr/>
        </p:nvCxnSpPr>
        <p:spPr>
          <a:xfrm>
            <a:off x="5868144" y="4149080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Connecteur droit 120"/>
          <p:cNvCxnSpPr/>
          <p:nvPr/>
        </p:nvCxnSpPr>
        <p:spPr>
          <a:xfrm flipV="1">
            <a:off x="6156176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Connecteur droit 121"/>
          <p:cNvCxnSpPr/>
          <p:nvPr/>
        </p:nvCxnSpPr>
        <p:spPr>
          <a:xfrm flipV="1">
            <a:off x="5868144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Connecteur droit 122"/>
          <p:cNvCxnSpPr/>
          <p:nvPr/>
        </p:nvCxnSpPr>
        <p:spPr>
          <a:xfrm>
            <a:off x="5580112" y="4725144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Connecteur droit 123"/>
          <p:cNvCxnSpPr/>
          <p:nvPr/>
        </p:nvCxnSpPr>
        <p:spPr>
          <a:xfrm>
            <a:off x="6444208" y="4149080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Connecteur droit 124"/>
          <p:cNvCxnSpPr/>
          <p:nvPr/>
        </p:nvCxnSpPr>
        <p:spPr>
          <a:xfrm flipV="1">
            <a:off x="6732240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Connecteur droit 125"/>
          <p:cNvCxnSpPr/>
          <p:nvPr/>
        </p:nvCxnSpPr>
        <p:spPr>
          <a:xfrm flipV="1">
            <a:off x="6444208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Connecteur droit 126"/>
          <p:cNvCxnSpPr/>
          <p:nvPr/>
        </p:nvCxnSpPr>
        <p:spPr>
          <a:xfrm>
            <a:off x="6156176" y="4725144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Connecteur droit 127"/>
          <p:cNvCxnSpPr/>
          <p:nvPr/>
        </p:nvCxnSpPr>
        <p:spPr>
          <a:xfrm>
            <a:off x="7596336" y="4149080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Connecteur droit 128"/>
          <p:cNvCxnSpPr/>
          <p:nvPr/>
        </p:nvCxnSpPr>
        <p:spPr>
          <a:xfrm flipV="1">
            <a:off x="7884368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Connecteur droit 129"/>
          <p:cNvCxnSpPr/>
          <p:nvPr/>
        </p:nvCxnSpPr>
        <p:spPr>
          <a:xfrm flipV="1">
            <a:off x="7596336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Connecteur droit 130"/>
          <p:cNvCxnSpPr/>
          <p:nvPr/>
        </p:nvCxnSpPr>
        <p:spPr>
          <a:xfrm>
            <a:off x="6732240" y="4725144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Connecteur droit 131"/>
          <p:cNvCxnSpPr/>
          <p:nvPr/>
        </p:nvCxnSpPr>
        <p:spPr>
          <a:xfrm>
            <a:off x="8172400" y="4149080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Connecteur droit 133"/>
          <p:cNvCxnSpPr/>
          <p:nvPr/>
        </p:nvCxnSpPr>
        <p:spPr>
          <a:xfrm flipV="1">
            <a:off x="8172400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Connecteur droit 134"/>
          <p:cNvCxnSpPr/>
          <p:nvPr/>
        </p:nvCxnSpPr>
        <p:spPr>
          <a:xfrm>
            <a:off x="7884368" y="4725144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Connecteur droit 138"/>
          <p:cNvCxnSpPr/>
          <p:nvPr/>
        </p:nvCxnSpPr>
        <p:spPr>
          <a:xfrm>
            <a:off x="8028384" y="5877272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Connecteur droit 139"/>
          <p:cNvCxnSpPr/>
          <p:nvPr/>
        </p:nvCxnSpPr>
        <p:spPr>
          <a:xfrm>
            <a:off x="7020272" y="4149080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Connecteur droit 140"/>
          <p:cNvCxnSpPr/>
          <p:nvPr/>
        </p:nvCxnSpPr>
        <p:spPr>
          <a:xfrm flipV="1">
            <a:off x="7308304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Connecteur droit 141"/>
          <p:cNvCxnSpPr/>
          <p:nvPr/>
        </p:nvCxnSpPr>
        <p:spPr>
          <a:xfrm flipV="1">
            <a:off x="7020272" y="414908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Connecteur droit 142"/>
          <p:cNvCxnSpPr/>
          <p:nvPr/>
        </p:nvCxnSpPr>
        <p:spPr>
          <a:xfrm>
            <a:off x="7308304" y="4725144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Connecteur droit 143"/>
          <p:cNvCxnSpPr/>
          <p:nvPr/>
        </p:nvCxnSpPr>
        <p:spPr>
          <a:xfrm>
            <a:off x="1187624" y="3573016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Connecteur droit 145"/>
          <p:cNvCxnSpPr/>
          <p:nvPr/>
        </p:nvCxnSpPr>
        <p:spPr>
          <a:xfrm flipV="1">
            <a:off x="3779912" y="116632"/>
            <a:ext cx="0" cy="61926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Connecteur droit 148"/>
          <p:cNvCxnSpPr/>
          <p:nvPr/>
        </p:nvCxnSpPr>
        <p:spPr>
          <a:xfrm flipV="1">
            <a:off x="6372200" y="116632"/>
            <a:ext cx="0" cy="61926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Connecteur droit 150"/>
          <p:cNvCxnSpPr/>
          <p:nvPr/>
        </p:nvCxnSpPr>
        <p:spPr>
          <a:xfrm>
            <a:off x="2987824" y="2852936"/>
            <a:ext cx="54726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Connecteur droit 152"/>
          <p:cNvCxnSpPr/>
          <p:nvPr/>
        </p:nvCxnSpPr>
        <p:spPr>
          <a:xfrm flipV="1">
            <a:off x="1907704" y="2852936"/>
            <a:ext cx="108012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Connecteur droit 155"/>
          <p:cNvCxnSpPr/>
          <p:nvPr/>
        </p:nvCxnSpPr>
        <p:spPr>
          <a:xfrm>
            <a:off x="6660232" y="24208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Connecteur droit 156"/>
          <p:cNvCxnSpPr/>
          <p:nvPr/>
        </p:nvCxnSpPr>
        <p:spPr>
          <a:xfrm>
            <a:off x="1259632" y="1772816"/>
            <a:ext cx="38164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Connecteur droit 157"/>
          <p:cNvCxnSpPr/>
          <p:nvPr/>
        </p:nvCxnSpPr>
        <p:spPr>
          <a:xfrm>
            <a:off x="7092280" y="1772816"/>
            <a:ext cx="576064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Connecteur droit 160"/>
          <p:cNvCxnSpPr/>
          <p:nvPr/>
        </p:nvCxnSpPr>
        <p:spPr>
          <a:xfrm>
            <a:off x="1259632" y="620688"/>
            <a:ext cx="28083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Connecteur droit 162"/>
          <p:cNvCxnSpPr/>
          <p:nvPr/>
        </p:nvCxnSpPr>
        <p:spPr>
          <a:xfrm>
            <a:off x="5940152" y="620688"/>
            <a:ext cx="26642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Connecteur droit 163"/>
          <p:cNvCxnSpPr/>
          <p:nvPr/>
        </p:nvCxnSpPr>
        <p:spPr>
          <a:xfrm>
            <a:off x="4067944" y="1340768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Connecteur droit 168"/>
          <p:cNvCxnSpPr/>
          <p:nvPr/>
        </p:nvCxnSpPr>
        <p:spPr>
          <a:xfrm flipV="1">
            <a:off x="4067944" y="620688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Connecteur droit 171"/>
          <p:cNvCxnSpPr/>
          <p:nvPr/>
        </p:nvCxnSpPr>
        <p:spPr>
          <a:xfrm flipV="1">
            <a:off x="4211960" y="620688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Connecteur droit 172"/>
          <p:cNvCxnSpPr/>
          <p:nvPr/>
        </p:nvCxnSpPr>
        <p:spPr>
          <a:xfrm>
            <a:off x="4211960" y="620688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Connecteur droit 185"/>
          <p:cNvCxnSpPr/>
          <p:nvPr/>
        </p:nvCxnSpPr>
        <p:spPr>
          <a:xfrm flipV="1">
            <a:off x="1043608" y="188640"/>
            <a:ext cx="0" cy="5976664"/>
          </a:xfrm>
          <a:prstGeom prst="line">
            <a:avLst/>
          </a:prstGeom>
          <a:ln w="15875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Connecteur droit 186"/>
          <p:cNvCxnSpPr/>
          <p:nvPr/>
        </p:nvCxnSpPr>
        <p:spPr>
          <a:xfrm>
            <a:off x="827584" y="6165304"/>
            <a:ext cx="7920880" cy="0"/>
          </a:xfrm>
          <a:prstGeom prst="line">
            <a:avLst/>
          </a:prstGeom>
          <a:ln w="15875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Connecteur droit 192"/>
          <p:cNvCxnSpPr/>
          <p:nvPr/>
        </p:nvCxnSpPr>
        <p:spPr>
          <a:xfrm>
            <a:off x="827584" y="4941168"/>
            <a:ext cx="7920880" cy="0"/>
          </a:xfrm>
          <a:prstGeom prst="line">
            <a:avLst/>
          </a:prstGeom>
          <a:ln w="15875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Connecteur droit 193"/>
          <p:cNvCxnSpPr/>
          <p:nvPr/>
        </p:nvCxnSpPr>
        <p:spPr>
          <a:xfrm>
            <a:off x="827584" y="3789040"/>
            <a:ext cx="7920880" cy="0"/>
          </a:xfrm>
          <a:prstGeom prst="line">
            <a:avLst/>
          </a:prstGeom>
          <a:ln w="15875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Connecteur droit 194"/>
          <p:cNvCxnSpPr/>
          <p:nvPr/>
        </p:nvCxnSpPr>
        <p:spPr>
          <a:xfrm>
            <a:off x="827584" y="2564904"/>
            <a:ext cx="7920880" cy="0"/>
          </a:xfrm>
          <a:prstGeom prst="line">
            <a:avLst/>
          </a:prstGeom>
          <a:ln w="15875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Connecteur droit 195"/>
          <p:cNvCxnSpPr/>
          <p:nvPr/>
        </p:nvCxnSpPr>
        <p:spPr>
          <a:xfrm>
            <a:off x="827584" y="1412776"/>
            <a:ext cx="7920880" cy="0"/>
          </a:xfrm>
          <a:prstGeom prst="line">
            <a:avLst/>
          </a:prstGeom>
          <a:ln w="15875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2" name="ZoneTexte 221"/>
          <p:cNvSpPr txBox="1"/>
          <p:nvPr/>
        </p:nvSpPr>
        <p:spPr>
          <a:xfrm rot="18447509">
            <a:off x="194611" y="5459672"/>
            <a:ext cx="9140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smtClean="0"/>
              <a:t>Channel </a:t>
            </a:r>
            <a:r>
              <a:rPr lang="en-US" sz="1400" smtClean="0"/>
              <a:t>1</a:t>
            </a:r>
            <a:endParaRPr lang="en-US" sz="1400"/>
          </a:p>
        </p:txBody>
      </p:sp>
      <p:sp>
        <p:nvSpPr>
          <p:cNvPr id="223" name="ZoneTexte 222"/>
          <p:cNvSpPr txBox="1"/>
          <p:nvPr/>
        </p:nvSpPr>
        <p:spPr>
          <a:xfrm rot="18447509">
            <a:off x="194610" y="4307544"/>
            <a:ext cx="9140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smtClean="0"/>
              <a:t>Channel </a:t>
            </a:r>
            <a:r>
              <a:rPr lang="en-US" sz="1400" smtClean="0"/>
              <a:t>2</a:t>
            </a:r>
            <a:endParaRPr lang="en-US" sz="1400"/>
          </a:p>
        </p:txBody>
      </p:sp>
      <p:sp>
        <p:nvSpPr>
          <p:cNvPr id="224" name="ZoneTexte 223"/>
          <p:cNvSpPr txBox="1"/>
          <p:nvPr/>
        </p:nvSpPr>
        <p:spPr>
          <a:xfrm rot="18447509">
            <a:off x="194610" y="3083408"/>
            <a:ext cx="9140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smtClean="0"/>
              <a:t>Channel </a:t>
            </a:r>
            <a:r>
              <a:rPr lang="en-US" sz="1400" smtClean="0"/>
              <a:t>3</a:t>
            </a:r>
            <a:endParaRPr lang="en-US" sz="1400"/>
          </a:p>
        </p:txBody>
      </p:sp>
      <p:sp>
        <p:nvSpPr>
          <p:cNvPr id="225" name="ZoneTexte 224"/>
          <p:cNvSpPr txBox="1"/>
          <p:nvPr/>
        </p:nvSpPr>
        <p:spPr>
          <a:xfrm rot="18447509">
            <a:off x="194610" y="1931282"/>
            <a:ext cx="9140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smtClean="0"/>
              <a:t>Channel </a:t>
            </a:r>
            <a:r>
              <a:rPr lang="en-US" sz="1400" smtClean="0"/>
              <a:t>4</a:t>
            </a:r>
            <a:endParaRPr lang="en-US" sz="1400"/>
          </a:p>
        </p:txBody>
      </p:sp>
      <p:sp>
        <p:nvSpPr>
          <p:cNvPr id="226" name="ZoneTexte 225"/>
          <p:cNvSpPr txBox="1"/>
          <p:nvPr/>
        </p:nvSpPr>
        <p:spPr>
          <a:xfrm rot="18447509">
            <a:off x="194609" y="779154"/>
            <a:ext cx="9140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smtClean="0"/>
              <a:t>Channel </a:t>
            </a:r>
            <a:r>
              <a:rPr lang="en-US" sz="1400" smtClean="0"/>
              <a:t>5</a:t>
            </a:r>
            <a:endParaRPr lang="en-US" sz="1400"/>
          </a:p>
        </p:txBody>
      </p:sp>
      <p:sp>
        <p:nvSpPr>
          <p:cNvPr id="227" name="ZoneTexte 226"/>
          <p:cNvSpPr txBox="1"/>
          <p:nvPr/>
        </p:nvSpPr>
        <p:spPr>
          <a:xfrm>
            <a:off x="1979712" y="188640"/>
            <a:ext cx="9594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Test step 1</a:t>
            </a:r>
            <a:endParaRPr lang="en-US" sz="1400" dirty="0"/>
          </a:p>
        </p:txBody>
      </p:sp>
      <p:sp>
        <p:nvSpPr>
          <p:cNvPr id="228" name="ZoneTexte 227"/>
          <p:cNvSpPr txBox="1"/>
          <p:nvPr/>
        </p:nvSpPr>
        <p:spPr>
          <a:xfrm>
            <a:off x="4572000" y="188640"/>
            <a:ext cx="9594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smtClean="0"/>
              <a:t>Test step </a:t>
            </a:r>
            <a:r>
              <a:rPr lang="en-US" sz="1400" smtClean="0"/>
              <a:t>2</a:t>
            </a:r>
            <a:endParaRPr lang="en-US" sz="1400"/>
          </a:p>
        </p:txBody>
      </p:sp>
      <p:sp>
        <p:nvSpPr>
          <p:cNvPr id="229" name="ZoneTexte 228"/>
          <p:cNvSpPr txBox="1"/>
          <p:nvPr/>
        </p:nvSpPr>
        <p:spPr>
          <a:xfrm>
            <a:off x="6948264" y="188640"/>
            <a:ext cx="9594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smtClean="0"/>
              <a:t>Test step </a:t>
            </a:r>
            <a:r>
              <a:rPr lang="en-US" sz="1400" smtClean="0"/>
              <a:t>3</a:t>
            </a:r>
            <a:endParaRPr lang="en-US" sz="1400"/>
          </a:p>
        </p:txBody>
      </p:sp>
      <p:cxnSp>
        <p:nvCxnSpPr>
          <p:cNvPr id="231" name="Connecteur droit 230"/>
          <p:cNvCxnSpPr/>
          <p:nvPr/>
        </p:nvCxnSpPr>
        <p:spPr>
          <a:xfrm flipV="1">
            <a:off x="7668344" y="1772816"/>
            <a:ext cx="432048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Connecteur droit 235"/>
          <p:cNvCxnSpPr/>
          <p:nvPr/>
        </p:nvCxnSpPr>
        <p:spPr>
          <a:xfrm flipV="1">
            <a:off x="6660232" y="1772816"/>
            <a:ext cx="0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1" name="Connecteur droit 240"/>
          <p:cNvCxnSpPr/>
          <p:nvPr/>
        </p:nvCxnSpPr>
        <p:spPr>
          <a:xfrm>
            <a:off x="6876256" y="1772816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Connecteur droit 241"/>
          <p:cNvCxnSpPr/>
          <p:nvPr/>
        </p:nvCxnSpPr>
        <p:spPr>
          <a:xfrm flipV="1">
            <a:off x="6876256" y="1772816"/>
            <a:ext cx="0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5" name="Connecteur droit 244"/>
          <p:cNvCxnSpPr/>
          <p:nvPr/>
        </p:nvCxnSpPr>
        <p:spPr>
          <a:xfrm>
            <a:off x="8100392" y="1772816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" name="ZoneTexte 255"/>
          <p:cNvSpPr txBox="1"/>
          <p:nvPr/>
        </p:nvSpPr>
        <p:spPr>
          <a:xfrm>
            <a:off x="1115616" y="6309320"/>
            <a:ext cx="47318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Constraint : it is forbidden to stop signals between each step.</a:t>
            </a:r>
            <a:endParaRPr lang="en-US" sz="1400" b="1" dirty="0">
              <a:solidFill>
                <a:srgbClr val="FF0000"/>
              </a:solidFill>
            </a:endParaRPr>
          </a:p>
        </p:txBody>
      </p:sp>
      <p:cxnSp>
        <p:nvCxnSpPr>
          <p:cNvPr id="259" name="Connecteur droit 258"/>
          <p:cNvCxnSpPr/>
          <p:nvPr/>
        </p:nvCxnSpPr>
        <p:spPr>
          <a:xfrm>
            <a:off x="4355976" y="1340768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0" name="Connecteur droit 259"/>
          <p:cNvCxnSpPr/>
          <p:nvPr/>
        </p:nvCxnSpPr>
        <p:spPr>
          <a:xfrm flipV="1">
            <a:off x="4355976" y="620688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1" name="Connecteur droit 260"/>
          <p:cNvCxnSpPr/>
          <p:nvPr/>
        </p:nvCxnSpPr>
        <p:spPr>
          <a:xfrm flipV="1">
            <a:off x="4499992" y="620688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2" name="Connecteur droit 261"/>
          <p:cNvCxnSpPr/>
          <p:nvPr/>
        </p:nvCxnSpPr>
        <p:spPr>
          <a:xfrm>
            <a:off x="4499992" y="620688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3" name="Connecteur droit 262"/>
          <p:cNvCxnSpPr/>
          <p:nvPr/>
        </p:nvCxnSpPr>
        <p:spPr>
          <a:xfrm>
            <a:off x="4644008" y="1340768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4" name="Connecteur droit 263"/>
          <p:cNvCxnSpPr/>
          <p:nvPr/>
        </p:nvCxnSpPr>
        <p:spPr>
          <a:xfrm flipV="1">
            <a:off x="4644008" y="620688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5" name="Connecteur droit 264"/>
          <p:cNvCxnSpPr/>
          <p:nvPr/>
        </p:nvCxnSpPr>
        <p:spPr>
          <a:xfrm flipV="1">
            <a:off x="4788024" y="620688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6" name="Connecteur droit 265"/>
          <p:cNvCxnSpPr/>
          <p:nvPr/>
        </p:nvCxnSpPr>
        <p:spPr>
          <a:xfrm>
            <a:off x="4788024" y="620688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7" name="Connecteur droit 266"/>
          <p:cNvCxnSpPr/>
          <p:nvPr/>
        </p:nvCxnSpPr>
        <p:spPr>
          <a:xfrm>
            <a:off x="4932040" y="1340768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8" name="Connecteur droit 267"/>
          <p:cNvCxnSpPr/>
          <p:nvPr/>
        </p:nvCxnSpPr>
        <p:spPr>
          <a:xfrm flipV="1">
            <a:off x="4932040" y="620688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9" name="Connecteur droit 268"/>
          <p:cNvCxnSpPr/>
          <p:nvPr/>
        </p:nvCxnSpPr>
        <p:spPr>
          <a:xfrm flipV="1">
            <a:off x="5076056" y="620688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0" name="Connecteur droit 269"/>
          <p:cNvCxnSpPr/>
          <p:nvPr/>
        </p:nvCxnSpPr>
        <p:spPr>
          <a:xfrm>
            <a:off x="5076056" y="620688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1" name="Connecteur droit 270"/>
          <p:cNvCxnSpPr/>
          <p:nvPr/>
        </p:nvCxnSpPr>
        <p:spPr>
          <a:xfrm>
            <a:off x="5220072" y="1340768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Connecteur droit 271"/>
          <p:cNvCxnSpPr/>
          <p:nvPr/>
        </p:nvCxnSpPr>
        <p:spPr>
          <a:xfrm flipV="1">
            <a:off x="5220072" y="620688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3" name="Connecteur droit 272"/>
          <p:cNvCxnSpPr/>
          <p:nvPr/>
        </p:nvCxnSpPr>
        <p:spPr>
          <a:xfrm flipV="1">
            <a:off x="5364088" y="620688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Connecteur droit 273"/>
          <p:cNvCxnSpPr/>
          <p:nvPr/>
        </p:nvCxnSpPr>
        <p:spPr>
          <a:xfrm>
            <a:off x="5364088" y="620688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5" name="Connecteur droit 274"/>
          <p:cNvCxnSpPr/>
          <p:nvPr/>
        </p:nvCxnSpPr>
        <p:spPr>
          <a:xfrm>
            <a:off x="5508104" y="1340768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6" name="Connecteur droit 275"/>
          <p:cNvCxnSpPr/>
          <p:nvPr/>
        </p:nvCxnSpPr>
        <p:spPr>
          <a:xfrm flipV="1">
            <a:off x="5508104" y="620688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7" name="Connecteur droit 276"/>
          <p:cNvCxnSpPr/>
          <p:nvPr/>
        </p:nvCxnSpPr>
        <p:spPr>
          <a:xfrm flipV="1">
            <a:off x="5652120" y="620688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8" name="Connecteur droit 277"/>
          <p:cNvCxnSpPr/>
          <p:nvPr/>
        </p:nvCxnSpPr>
        <p:spPr>
          <a:xfrm>
            <a:off x="5652120" y="620688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9" name="Connecteur droit 278"/>
          <p:cNvCxnSpPr/>
          <p:nvPr/>
        </p:nvCxnSpPr>
        <p:spPr>
          <a:xfrm>
            <a:off x="5796136" y="1340768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0" name="Connecteur droit 279"/>
          <p:cNvCxnSpPr/>
          <p:nvPr/>
        </p:nvCxnSpPr>
        <p:spPr>
          <a:xfrm flipV="1">
            <a:off x="5796136" y="620688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1" name="Connecteur droit 280"/>
          <p:cNvCxnSpPr/>
          <p:nvPr/>
        </p:nvCxnSpPr>
        <p:spPr>
          <a:xfrm flipV="1">
            <a:off x="5940152" y="620688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4" name="Connecteur droit 283"/>
          <p:cNvCxnSpPr/>
          <p:nvPr/>
        </p:nvCxnSpPr>
        <p:spPr>
          <a:xfrm>
            <a:off x="5076056" y="2420888"/>
            <a:ext cx="10801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5" name="Connecteur droit 284"/>
          <p:cNvCxnSpPr/>
          <p:nvPr/>
        </p:nvCxnSpPr>
        <p:spPr>
          <a:xfrm flipV="1">
            <a:off x="5076056" y="1772816"/>
            <a:ext cx="0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6" name="Connecteur droit 285"/>
          <p:cNvCxnSpPr/>
          <p:nvPr/>
        </p:nvCxnSpPr>
        <p:spPr>
          <a:xfrm flipV="1">
            <a:off x="6156176" y="1772816"/>
            <a:ext cx="0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9" name="Connecteur droit 288"/>
          <p:cNvCxnSpPr/>
          <p:nvPr/>
        </p:nvCxnSpPr>
        <p:spPr>
          <a:xfrm>
            <a:off x="6156176" y="1772816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31</Words>
  <Application>Microsoft Office PowerPoint</Application>
  <PresentationFormat>Affichage à l'écran (4:3)</PresentationFormat>
  <Paragraphs>9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Company>Valeo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GLIAGRE</dc:creator>
  <cp:lastModifiedBy>GLIAGRE</cp:lastModifiedBy>
  <cp:revision>5</cp:revision>
  <dcterms:created xsi:type="dcterms:W3CDTF">2015-01-30T09:24:50Z</dcterms:created>
  <dcterms:modified xsi:type="dcterms:W3CDTF">2015-01-30T15:04:00Z</dcterms:modified>
</cp:coreProperties>
</file>